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9" r:id="rId4"/>
    <p:sldId id="258" r:id="rId5"/>
    <p:sldId id="260" r:id="rId6"/>
    <p:sldId id="257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77801-D81F-E145-AEC7-B35FAFF7DDD1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AC416-20D5-C54F-8C88-072FDCE1E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AC416-20D5-C54F-8C88-072FDCE1E8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9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CA77-1377-3032-97D7-64742108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9703-89B7-E10F-0395-2AFB5D0C0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32A0A-2A5E-2836-B0DB-E0136D1B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7A99-BB3F-4980-8537-C8F31912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D139-0F84-A81F-FF69-8CEA39CF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9721-2E58-9E7D-847C-B93BA76F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E6F8-9562-9124-2AA7-65EC01720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2BCAF-DD72-4112-A499-DCE0BC0C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78DB0-C64E-A362-EC40-C1CAD27C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CDC1-8E0F-8AB3-1A84-D37A5CB6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2BD42-F264-7709-D51C-E8E5CDA33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5AC4E-BB45-3DDD-082B-A1242DD56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28DE9-D576-9A7B-D876-CBE3EC1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0C1B-FF19-6089-CC93-F9945AC9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E4924-B851-48F3-4C6C-FE0A5D96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ED26-7614-8CCD-B9A6-0CAF52F8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2781-F080-F78C-7B37-A4D3883F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84FDC-804E-390E-A2C0-67C2E78C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565EA-BBD4-0387-3F14-FED6EE1F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2D20-168D-68C1-B00A-65711B57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57DA-5616-20C9-DD37-308B1BD8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3EF1F-D023-DC28-26B2-12A4075B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9F7B-2CF4-0CE7-1654-C8B7F752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EE1B3-1D67-AB25-FECF-B84F3543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462C-65B4-0CF0-F1A2-4F89B16E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CFFB-71E8-D5D1-5C0F-B8630D9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9A52-3D4E-93BC-B177-DF2562E05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A983F-70B0-95EB-803A-58BE5E5FB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C4D68-4635-FF05-CEE9-3C8F7745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34805-E077-C971-3394-C30433EC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A3153-E84D-CEF9-04B3-4549C7F2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EAD8-1B07-5755-EDD3-85499A8B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FDB9-B3CC-C6BA-FCEB-DF42037F0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C4147-709F-7A8C-2376-20C107522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01EFE-2F67-2503-6323-C84233702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83440-BC84-4F56-8E09-E2AB1C8F2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8091E-EE46-5AC4-8C2A-5BD1A653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7FE9E-AE95-1134-339C-0E7F12D0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9D8E8-3C0C-1D7A-B0E8-C8AAD012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ADAE-829E-8806-725F-9130CB33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33C62-3952-E084-E9BC-F4BFF846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0B638-E3A0-DDEE-C2D5-8D758C23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E8059-8D90-3FC3-9D69-7066AA10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17184-4732-51E9-C5FD-442D0A6F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6D817-A351-EA8F-4092-FE7BE8BA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286F-1582-03EC-2319-93117014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895C-8885-787E-5181-0B869600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1578-B97A-750C-2F44-2D359318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12722-FFE8-E3B7-F6FE-DD4180A7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EB44A-28C5-F64D-88A9-0D8A6A0A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3406B-54A1-09B8-816A-156B64E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89C51-E74C-008F-9B49-A238104A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AE97-9C54-17A4-53EB-D296D0E8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E01F9-628B-E31C-F052-ACDCEBD16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D0A49-15FA-AFB1-8F4A-8802A4F08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2330-C6CE-BAB2-075C-75E004DE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2CEC9-3940-6505-75F4-14E7A8C7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12C9-18FD-4D1A-9639-CB1C3185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3A29B-6F03-AE7E-5B1B-6747898F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7C344-44FE-A9FA-5AAC-9318FBD6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9260-6185-05FD-A77D-4C1C45992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F7C02-1B3B-F74D-BEB0-F93DE9696AD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56C80-D9E9-7A42-3593-950779E5A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6039-1BEF-D9C1-E46D-463873465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E8AF-68BF-0B4F-B60F-86E6CBA29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1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website?sl=en&amp;tl=id&amp;hl=id&amp;anno=2&amp;prev=search&amp;u=https://shapely.readthedocs.io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translate.google.com/website?sl=en&amp;tl=id&amp;hl=id&amp;prev=search&amp;u=http://pandas.pydata.or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translate.google.com/website?sl=en&amp;tl=id&amp;hl=id&amp;prev=search&amp;u=http://matplotlib.org" TargetMode="External"/><Relationship Id="rId4" Type="http://schemas.openxmlformats.org/officeDocument/2006/relationships/hyperlink" Target="https://translate.google.com/website?sl=en&amp;tl=id&amp;hl=id&amp;prev=search&amp;u=https://fiona.readthedocs.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Folium @ Deepnote">
            <a:extLst>
              <a:ext uri="{FF2B5EF4-FFF2-40B4-BE49-F238E27FC236}">
                <a16:creationId xmlns:a16="http://schemas.microsoft.com/office/drawing/2014/main" id="{E65930A3-E52E-4E23-2122-DB2ACF96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73" y="5741550"/>
            <a:ext cx="3195696" cy="109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- Wikipedia bahasa Indonesia, ensiklopedia bebas">
            <a:extLst>
              <a:ext uri="{FF2B5EF4-FFF2-40B4-BE49-F238E27FC236}">
                <a16:creationId xmlns:a16="http://schemas.microsoft.com/office/drawing/2014/main" id="{D4BBD6A7-FC51-B763-70B3-513A185D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3" y="265194"/>
            <a:ext cx="3606800" cy="140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oPandas 0.10.2+0.g04d377f.dirty — GeoPandas 0.10.2+0.g04d377f.dirty  documentation">
            <a:extLst>
              <a:ext uri="{FF2B5EF4-FFF2-40B4-BE49-F238E27FC236}">
                <a16:creationId xmlns:a16="http://schemas.microsoft.com/office/drawing/2014/main" id="{CBEF2B5F-3FE1-7EEC-45BE-731B66EF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7429"/>
            <a:ext cx="4464424" cy="9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7328F67E-36AB-DBE5-96A5-B3CDA7AE3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8585200" y="0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plot tutorial — Matplotlib 3.5.0 documentation">
            <a:extLst>
              <a:ext uri="{FF2B5EF4-FFF2-40B4-BE49-F238E27FC236}">
                <a16:creationId xmlns:a16="http://schemas.microsoft.com/office/drawing/2014/main" id="{86C4DBC5-E7AF-CFB0-6123-980C2950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08" y="5943655"/>
            <a:ext cx="3076089" cy="73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olium · PyPI">
            <a:extLst>
              <a:ext uri="{FF2B5EF4-FFF2-40B4-BE49-F238E27FC236}">
                <a16:creationId xmlns:a16="http://schemas.microsoft.com/office/drawing/2014/main" id="{3DE809C6-4EF5-3423-120B-87D1B391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07" y="1600808"/>
            <a:ext cx="5360915" cy="34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279678" y="2158356"/>
            <a:ext cx="62717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KELOMPOK G </a:t>
            </a:r>
          </a:p>
          <a:p>
            <a:r>
              <a:rPr lang="en-US" sz="2800" b="1" dirty="0"/>
              <a:t>PENERAPAN PYTHON DALAM PENGOLAHAN DATA SPASIAL</a:t>
            </a:r>
          </a:p>
          <a:p>
            <a:r>
              <a:rPr lang="en-US" dirty="0" err="1"/>
              <a:t>Fauzan</a:t>
            </a:r>
            <a:r>
              <a:rPr lang="en-US" dirty="0"/>
              <a:t> </a:t>
            </a:r>
            <a:r>
              <a:rPr lang="en-US" dirty="0" err="1"/>
              <a:t>Nurrachman</a:t>
            </a:r>
            <a:endParaRPr lang="en-US" dirty="0"/>
          </a:p>
          <a:p>
            <a:r>
              <a:rPr lang="en-US" dirty="0"/>
              <a:t>Febri </a:t>
            </a:r>
            <a:r>
              <a:rPr lang="en-US" dirty="0" err="1"/>
              <a:t>Kurnia</a:t>
            </a:r>
            <a:r>
              <a:rPr lang="en-US" dirty="0"/>
              <a:t> Rahman</a:t>
            </a:r>
          </a:p>
          <a:p>
            <a:r>
              <a:rPr lang="en-ID" dirty="0" err="1"/>
              <a:t>Fakhrur</a:t>
            </a:r>
            <a:r>
              <a:rPr lang="en-ID" dirty="0"/>
              <a:t> </a:t>
            </a:r>
            <a:r>
              <a:rPr lang="en-ID" dirty="0" err="1"/>
              <a:t>Rozi</a:t>
            </a:r>
            <a:endParaRPr lang="en-ID" dirty="0"/>
          </a:p>
          <a:p>
            <a:r>
              <a:rPr lang="en-ID" dirty="0" err="1"/>
              <a:t>Faldi</a:t>
            </a:r>
            <a:r>
              <a:rPr lang="en-ID" dirty="0"/>
              <a:t> </a:t>
            </a:r>
            <a:r>
              <a:rPr lang="en-ID" dirty="0" err="1"/>
              <a:t>Dwi</a:t>
            </a:r>
            <a:r>
              <a:rPr lang="en-ID" dirty="0"/>
              <a:t> </a:t>
            </a:r>
            <a:r>
              <a:rPr lang="en-ID" dirty="0" err="1"/>
              <a:t>Hastiya</a:t>
            </a:r>
            <a:endParaRPr lang="en-US" dirty="0"/>
          </a:p>
          <a:p>
            <a:endParaRPr lang="en-US" dirty="0"/>
          </a:p>
        </p:txBody>
      </p:sp>
      <p:pic>
        <p:nvPicPr>
          <p:cNvPr id="1044" name="Picture 20" descr="Leaflet">
            <a:extLst>
              <a:ext uri="{FF2B5EF4-FFF2-40B4-BE49-F238E27FC236}">
                <a16:creationId xmlns:a16="http://schemas.microsoft.com/office/drawing/2014/main" id="{84845F28-668A-D630-995E-F2E41242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25" y="5098927"/>
            <a:ext cx="2912766" cy="7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7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CA866A-D521-4DD2-872D-582032DD4AA9}"/>
              </a:ext>
            </a:extLst>
          </p:cNvPr>
          <p:cNvSpPr txBox="1"/>
          <p:nvPr/>
        </p:nvSpPr>
        <p:spPr>
          <a:xfrm>
            <a:off x="2722690" y="2107553"/>
            <a:ext cx="62695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/>
              <a:t>TUJUAN :</a:t>
            </a:r>
          </a:p>
          <a:p>
            <a:endParaRPr lang="en-ID" b="1" dirty="0"/>
          </a:p>
          <a:p>
            <a:r>
              <a:rPr lang="en-ID" dirty="0"/>
              <a:t>MENERAPKAN BAHASA PEMROGRAMAN PYTHON INI UNTUK PENGOLAHAN DATA SPASIAL</a:t>
            </a:r>
          </a:p>
          <a:p>
            <a:endParaRPr lang="en-ID" dirty="0"/>
          </a:p>
          <a:p>
            <a:r>
              <a:rPr lang="en-ID" dirty="0"/>
              <a:t>MEMBUAT SEBUAH APLIKASI SEDERHANA UNTUK TAMPILAN DARI DATA SPASIAL TERSEBUT MENGGUNAKAN BAHASA PEMROGRAMAN PYTHON</a:t>
            </a:r>
          </a:p>
          <a:p>
            <a:endParaRPr lang="en-ID" dirty="0"/>
          </a:p>
          <a:p>
            <a:endParaRPr lang="en-US" dirty="0"/>
          </a:p>
        </p:txBody>
      </p:sp>
      <p:pic>
        <p:nvPicPr>
          <p:cNvPr id="5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BE01FD4B-9870-39EF-A016-F165DF91E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3776532" y="333487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2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ata spasial dan data atribut">
            <a:extLst>
              <a:ext uri="{FF2B5EF4-FFF2-40B4-BE49-F238E27FC236}">
                <a16:creationId xmlns:a16="http://schemas.microsoft.com/office/drawing/2014/main" id="{07391769-EC4F-8B56-CE74-189871F9A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5" y="111237"/>
            <a:ext cx="89154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73C9C2-5CF0-F040-EE49-9A3C21A941DF}"/>
              </a:ext>
            </a:extLst>
          </p:cNvPr>
          <p:cNvSpPr txBox="1"/>
          <p:nvPr/>
        </p:nvSpPr>
        <p:spPr>
          <a:xfrm>
            <a:off x="5745589" y="3625799"/>
            <a:ext cx="6269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Data </a:t>
            </a:r>
            <a:r>
              <a:rPr lang="en-ID" dirty="0" err="1"/>
              <a:t>spasial</a:t>
            </a:r>
            <a:r>
              <a:rPr lang="en-ID" dirty="0"/>
              <a:t> yang </a:t>
            </a:r>
            <a:r>
              <a:rPr lang="en-ID" dirty="0" err="1"/>
              <a:t>sering</a:t>
            </a:r>
            <a:r>
              <a:rPr lang="en-ID" dirty="0"/>
              <a:t> juga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data </a:t>
            </a:r>
            <a:r>
              <a:rPr lang="en-ID" b="1" dirty="0" err="1"/>
              <a:t>geospasial</a:t>
            </a:r>
            <a:r>
              <a:rPr lang="en-ID" b="1" dirty="0"/>
              <a:t>, data </a:t>
            </a:r>
            <a:r>
              <a:rPr lang="en-ID" b="1" dirty="0" err="1"/>
              <a:t>geografis</a:t>
            </a:r>
            <a:r>
              <a:rPr lang="en-ID" b="1" dirty="0"/>
              <a:t>, </a:t>
            </a:r>
            <a:r>
              <a:rPr lang="en-ID" b="1" dirty="0" err="1"/>
              <a:t>atau</a:t>
            </a:r>
            <a:r>
              <a:rPr lang="en-ID" b="1" dirty="0"/>
              <a:t> geodata </a:t>
            </a:r>
            <a:r>
              <a:rPr lang="en-ID" dirty="0" err="1"/>
              <a:t>merupakan</a:t>
            </a:r>
            <a:r>
              <a:rPr lang="en-ID" dirty="0"/>
              <a:t> data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lokasinya</a:t>
            </a:r>
            <a:r>
              <a:rPr lang="en-ID" dirty="0"/>
              <a:t> di </a:t>
            </a:r>
            <a:r>
              <a:rPr lang="en-ID" dirty="0" err="1"/>
              <a:t>pemukaan</a:t>
            </a:r>
            <a:r>
              <a:rPr lang="en-ID" dirty="0"/>
              <a:t> </a:t>
            </a:r>
            <a:r>
              <a:rPr lang="en-ID" dirty="0" err="1"/>
              <a:t>bumi</a:t>
            </a:r>
            <a:r>
              <a:rPr lang="en-ID" dirty="0"/>
              <a:t>, dan </a:t>
            </a:r>
            <a:r>
              <a:rPr lang="en-ID" dirty="0" err="1"/>
              <a:t>dapat</a:t>
            </a:r>
            <a:r>
              <a:rPr lang="en-ID" dirty="0"/>
              <a:t> “</a:t>
            </a:r>
            <a:r>
              <a:rPr lang="en-ID" dirty="0" err="1"/>
              <a:t>diletakkan</a:t>
            </a:r>
            <a:r>
              <a:rPr lang="en-ID" dirty="0"/>
              <a:t>”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klik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pada data </a:t>
            </a:r>
            <a:r>
              <a:rPr lang="en-ID" dirty="0" err="1"/>
              <a:t>kita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data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deskripsi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keterangan</a:t>
            </a:r>
            <a:r>
              <a:rPr lang="en-ID" dirty="0"/>
              <a:t> yang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dimunculkan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4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3099208" y="3776406"/>
            <a:ext cx="6269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Flask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mikro</a:t>
            </a:r>
            <a:r>
              <a:rPr lang="en-ID" dirty="0"/>
              <a:t> yang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Python dan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dependensi</a:t>
            </a:r>
            <a:r>
              <a:rPr lang="en-ID" dirty="0"/>
              <a:t> </a:t>
            </a:r>
            <a:r>
              <a:rPr lang="en-ID" dirty="0" err="1"/>
              <a:t>Werkzeug</a:t>
            </a:r>
            <a:r>
              <a:rPr lang="en-ID" dirty="0"/>
              <a:t> dan Jinja2. </a:t>
            </a:r>
            <a:r>
              <a:rPr lang="en-ID" dirty="0" err="1"/>
              <a:t>Dia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, libraries dan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dibangun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website </a:t>
            </a:r>
            <a:endParaRPr lang="en-US" dirty="0"/>
          </a:p>
        </p:txBody>
      </p:sp>
      <p:pic>
        <p:nvPicPr>
          <p:cNvPr id="4" name="Picture 2" descr="Flask - Wikipedia bahasa Indonesia, ensiklopedia bebas">
            <a:extLst>
              <a:ext uri="{FF2B5EF4-FFF2-40B4-BE49-F238E27FC236}">
                <a16:creationId xmlns:a16="http://schemas.microsoft.com/office/drawing/2014/main" id="{D8C662E2-3C62-C4A7-DCD9-24E7D325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05" y="1738170"/>
            <a:ext cx="4335770" cy="16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F06EA6DF-B1EA-DC6C-3830-D7DED0F98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9215520" y="1"/>
            <a:ext cx="2976479" cy="16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1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Folium @ Deepnote">
            <a:extLst>
              <a:ext uri="{FF2B5EF4-FFF2-40B4-BE49-F238E27FC236}">
                <a16:creationId xmlns:a16="http://schemas.microsoft.com/office/drawing/2014/main" id="{64ADF6AE-5541-7C7B-CCA0-E54F57CC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97" y="406093"/>
            <a:ext cx="3195696" cy="109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2D9A62-2DFE-5B2B-F6E1-F74986C6C216}"/>
              </a:ext>
            </a:extLst>
          </p:cNvPr>
          <p:cNvSpPr txBox="1"/>
          <p:nvPr/>
        </p:nvSpPr>
        <p:spPr>
          <a:xfrm>
            <a:off x="446646" y="1875464"/>
            <a:ext cx="64113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Folium 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data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dimanipulasi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environment Python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 leaflet. </a:t>
            </a:r>
          </a:p>
          <a:p>
            <a:endParaRPr lang="en-ID" dirty="0"/>
          </a:p>
          <a:p>
            <a:r>
              <a:rPr lang="en-ID" dirty="0"/>
              <a:t>Folium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mengikat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 choropleth dan juga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vektor</a:t>
            </a:r>
            <a:r>
              <a:rPr lang="en-ID" dirty="0"/>
              <a:t>/raster/html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penanda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Library Folium 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tileset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OpenStreetMap (OSM), </a:t>
            </a:r>
            <a:r>
              <a:rPr lang="en-ID" dirty="0" err="1"/>
              <a:t>Mapbox</a:t>
            </a:r>
            <a:r>
              <a:rPr lang="en-ID" dirty="0"/>
              <a:t>, Stamen,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tileset</a:t>
            </a:r>
            <a:r>
              <a:rPr lang="en-ID" dirty="0"/>
              <a:t> custom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Mapbox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Cloudmade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API. </a:t>
            </a:r>
          </a:p>
          <a:p>
            <a:endParaRPr lang="en-ID" dirty="0"/>
          </a:p>
          <a:p>
            <a:r>
              <a:rPr lang="en-ID" dirty="0"/>
              <a:t>Folium juga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unggahan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, video, </a:t>
            </a:r>
            <a:r>
              <a:rPr lang="en-ID" dirty="0" err="1"/>
              <a:t>geoJSON</a:t>
            </a:r>
            <a:r>
              <a:rPr lang="en-ID" dirty="0"/>
              <a:t>,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topoJSON</a:t>
            </a:r>
            <a:r>
              <a:rPr lang="en-ID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19E89-F303-2A25-E70D-042EA1786315}"/>
              </a:ext>
            </a:extLst>
          </p:cNvPr>
          <p:cNvSpPr txBox="1"/>
          <p:nvPr/>
        </p:nvSpPr>
        <p:spPr>
          <a:xfrm>
            <a:off x="7352272" y="2141750"/>
            <a:ext cx="4063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leaflet.js</a:t>
            </a:r>
            <a:r>
              <a:rPr lang="en-ID" dirty="0"/>
              <a:t> 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library </a:t>
            </a:r>
            <a:r>
              <a:rPr lang="en-ID" dirty="0" err="1"/>
              <a:t>javascript</a:t>
            </a:r>
            <a:r>
              <a:rPr lang="en-ID" dirty="0"/>
              <a:t>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user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memakai</a:t>
            </a:r>
            <a:r>
              <a:rPr lang="en-ID" dirty="0"/>
              <a:t> OpenStreetMap (OSM)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peta</a:t>
            </a:r>
            <a:r>
              <a:rPr lang="en-ID" dirty="0"/>
              <a:t> </a:t>
            </a:r>
            <a:r>
              <a:rPr lang="en-ID" dirty="0" err="1"/>
              <a:t>dasarnya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gratis (open-source).</a:t>
            </a:r>
          </a:p>
        </p:txBody>
      </p:sp>
      <p:pic>
        <p:nvPicPr>
          <p:cNvPr id="7170" name="Picture 2" descr="Leaflet">
            <a:extLst>
              <a:ext uri="{FF2B5EF4-FFF2-40B4-BE49-F238E27FC236}">
                <a16:creationId xmlns:a16="http://schemas.microsoft.com/office/drawing/2014/main" id="{9096300C-B468-65C7-97DE-D7508B37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45" y="865814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Quick exit from editor? / Questions and Answers / OpenStreetMap Forum">
            <a:extLst>
              <a:ext uri="{FF2B5EF4-FFF2-40B4-BE49-F238E27FC236}">
                <a16:creationId xmlns:a16="http://schemas.microsoft.com/office/drawing/2014/main" id="{233320B5-78D2-5915-20B2-C8C3EE6A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38" y="3694827"/>
            <a:ext cx="2406091" cy="7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roject Google Maps Indonesia Lengkap Dengan Case Study">
            <a:extLst>
              <a:ext uri="{FF2B5EF4-FFF2-40B4-BE49-F238E27FC236}">
                <a16:creationId xmlns:a16="http://schemas.microsoft.com/office/drawing/2014/main" id="{180B5EC0-BB0B-C765-5382-C1EA1840C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54222"/>
            <a:ext cx="2193701" cy="12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fil Pt Esri Indonesia &amp; Info Karir 2022 | Glints">
            <a:extLst>
              <a:ext uri="{FF2B5EF4-FFF2-40B4-BE49-F238E27FC236}">
                <a16:creationId xmlns:a16="http://schemas.microsoft.com/office/drawing/2014/main" id="{D6222FF8-EF3A-B211-56EA-311B0599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5354222"/>
            <a:ext cx="19113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Menampilkan Map di Android dengan Mapbox | by Amsal Situmorang | Medium">
            <a:extLst>
              <a:ext uri="{FF2B5EF4-FFF2-40B4-BE49-F238E27FC236}">
                <a16:creationId xmlns:a16="http://schemas.microsoft.com/office/drawing/2014/main" id="{A0ACA862-927D-FCA6-988F-CB2A82C0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94" y="3610608"/>
            <a:ext cx="2605088" cy="11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00DBC4-35A0-80DC-B027-D8298DED6778}"/>
              </a:ext>
            </a:extLst>
          </p:cNvPr>
          <p:cNvSpPr txBox="1"/>
          <p:nvPr/>
        </p:nvSpPr>
        <p:spPr>
          <a:xfrm>
            <a:off x="2238327" y="2963310"/>
            <a:ext cx="8382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GeoPandas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library </a:t>
            </a:r>
            <a:r>
              <a:rPr lang="en-ID" dirty="0" err="1"/>
              <a:t>proyek</a:t>
            </a:r>
            <a:r>
              <a:rPr lang="en-ID" dirty="0"/>
              <a:t> open source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</a:t>
            </a:r>
            <a:r>
              <a:rPr lang="en-ID" dirty="0" err="1"/>
              <a:t>geospasial</a:t>
            </a:r>
            <a:r>
              <a:rPr lang="en-ID" dirty="0"/>
              <a:t> di python 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. </a:t>
            </a:r>
          </a:p>
          <a:p>
            <a:endParaRPr lang="en-ID" dirty="0"/>
          </a:p>
          <a:p>
            <a:r>
              <a:rPr lang="en-ID" dirty="0" err="1"/>
              <a:t>GeoPandas</a:t>
            </a:r>
            <a:r>
              <a:rPr lang="en-ID" dirty="0"/>
              <a:t> </a:t>
            </a:r>
            <a:r>
              <a:rPr lang="en-ID" dirty="0" err="1"/>
              <a:t>memperluas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data yang </a:t>
            </a:r>
            <a:r>
              <a:rPr lang="en-ID" dirty="0" err="1"/>
              <a:t>digunakan</a:t>
            </a:r>
            <a:r>
              <a:rPr lang="en-ID" dirty="0"/>
              <a:t> oleh </a:t>
            </a:r>
            <a:r>
              <a:rPr lang="en-ID" dirty="0">
                <a:hlinkClick r:id="rId2"/>
              </a:rPr>
              <a:t>panda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spasial</a:t>
            </a:r>
            <a:r>
              <a:rPr lang="en-ID" dirty="0"/>
              <a:t> pada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geometris</a:t>
            </a:r>
            <a:r>
              <a:rPr lang="en-ID" dirty="0"/>
              <a:t>. </a:t>
            </a:r>
          </a:p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geometris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oleh </a:t>
            </a:r>
            <a:r>
              <a:rPr lang="en-ID" dirty="0">
                <a:hlinkClick r:id="rId3"/>
              </a:rPr>
              <a:t>shapely</a:t>
            </a:r>
            <a:r>
              <a:rPr lang="en-ID" dirty="0"/>
              <a:t> . </a:t>
            </a:r>
          </a:p>
          <a:p>
            <a:r>
              <a:rPr lang="en-ID" dirty="0" err="1"/>
              <a:t>Geopanda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bergantung</a:t>
            </a:r>
            <a:r>
              <a:rPr lang="en-ID" dirty="0"/>
              <a:t> pada </a:t>
            </a:r>
            <a:r>
              <a:rPr lang="en-ID" dirty="0">
                <a:hlinkClick r:id="rId4"/>
              </a:rPr>
              <a:t>fiona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 dan </a:t>
            </a:r>
            <a:r>
              <a:rPr lang="en-ID" dirty="0" err="1"/>
              <a:t>menulis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python dan</a:t>
            </a:r>
          </a:p>
          <a:p>
            <a:r>
              <a:rPr lang="en-ID" dirty="0"/>
              <a:t> </a:t>
            </a:r>
            <a:r>
              <a:rPr lang="en-ID" dirty="0">
                <a:hlinkClick r:id="rId5"/>
              </a:rPr>
              <a:t>matplotlib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statis, </a:t>
            </a:r>
            <a:r>
              <a:rPr lang="en-ID" dirty="0" err="1"/>
              <a:t>animasi</a:t>
            </a:r>
            <a:r>
              <a:rPr lang="en-ID" dirty="0"/>
              <a:t>, dan </a:t>
            </a:r>
            <a:r>
              <a:rPr lang="en-ID" dirty="0" err="1"/>
              <a:t>interaktif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Python.</a:t>
            </a:r>
            <a:endParaRPr lang="en-US" dirty="0"/>
          </a:p>
        </p:txBody>
      </p:sp>
      <p:pic>
        <p:nvPicPr>
          <p:cNvPr id="10" name="Picture 4" descr="GeoPandas 0.10.2+0.g04d377f.dirty — GeoPandas 0.10.2+0.g04d377f.dirty  documentation">
            <a:extLst>
              <a:ext uri="{FF2B5EF4-FFF2-40B4-BE49-F238E27FC236}">
                <a16:creationId xmlns:a16="http://schemas.microsoft.com/office/drawing/2014/main" id="{FD2570A5-9896-3155-C355-EDFCFF17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89" y="1566192"/>
            <a:ext cx="5878588" cy="12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67F39-CA24-0A2A-17FF-A9DD6CAF54A7}"/>
              </a:ext>
            </a:extLst>
          </p:cNvPr>
          <p:cNvSpPr txBox="1"/>
          <p:nvPr/>
        </p:nvSpPr>
        <p:spPr>
          <a:xfrm>
            <a:off x="8880977" y="5710048"/>
            <a:ext cx="250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geopandas.org</a:t>
            </a:r>
            <a:r>
              <a:rPr lang="en-US" dirty="0"/>
              <a:t>/</a:t>
            </a:r>
          </a:p>
        </p:txBody>
      </p:sp>
      <p:pic>
        <p:nvPicPr>
          <p:cNvPr id="13" name="Picture 8" descr="Seberapa Penting Belajar Python dalam Data Science - Algoritma">
            <a:extLst>
              <a:ext uri="{FF2B5EF4-FFF2-40B4-BE49-F238E27FC236}">
                <a16:creationId xmlns:a16="http://schemas.microsoft.com/office/drawing/2014/main" id="{BC16C9FA-78CD-DA96-61BB-ADD6EC3C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 bwMode="auto">
          <a:xfrm>
            <a:off x="8434593" y="0"/>
            <a:ext cx="3606800" cy="19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0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61DD9-976E-8EB2-FF2D-B6958E30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39" y="0"/>
            <a:ext cx="8937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7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C56CB-D960-93D3-4138-FBB1DF336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39" y="0"/>
            <a:ext cx="8937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6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328</Words>
  <Application>Microsoft Macintosh PowerPoint</Application>
  <PresentationFormat>Widescreen</PresentationFormat>
  <Paragraphs>31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2022-05-08T17:20:41Z</dcterms:created>
  <dcterms:modified xsi:type="dcterms:W3CDTF">2022-05-13T02:21:32Z</dcterms:modified>
</cp:coreProperties>
</file>